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6EF22-63BE-42CB-838E-C2880D215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41C76F-43AB-4219-8A34-5D26A2D6E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54187-8965-4BAF-B50E-D88BA4B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F247B7-2F26-4C9F-AC87-AEEC9D5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CCAF-892F-44BA-9D5A-5914CDF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4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81D90-DDA3-4AC6-BC64-021F6633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DAFBBD-FB6E-41FE-AAAE-F99B29F7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FE4ACA-9B55-4751-BF9E-2A5B7C40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AFE8A-1F84-4566-9352-DD14FFFE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BBBC64-A1F2-43C7-91BA-4A35F052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1D5C78-8240-4197-84E5-465D932F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D738EA-9A43-4E25-AD32-0361D00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4F425-EB6F-4DAA-8F11-2732312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DD7F4-AAD9-4877-A382-D79564F0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D9BB1B-4DB9-44F5-9DAA-539223E6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49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20E89-9DBF-4858-8FCF-75C2916B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D2BB3-6389-4927-BC3E-3F35A0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D949E-BEAA-4B25-8CDD-6C187AA4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AE6918-634A-45A6-82BA-BB4EF76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13389-C9D6-424C-B509-F97337A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8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85FAB-2B01-4360-9369-94362F6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E0B8CF-1717-4B47-9AD6-F89CE4C0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9E1EE8-5EF0-4E82-8675-892ED682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7D130-E515-44E1-B35D-56D46870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156953-E53A-4579-A9B5-5D50AF80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3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8E240-C280-41A1-9952-9D997576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E82D4-2E89-4C47-9EF0-24643851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578FA1-A80B-43ED-852C-8194484D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5FC9C-33D8-4F55-9EBC-E1A660DA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82D0FA-E1FC-43B0-9C29-FB0BB661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6F36FF-25D2-4537-BA3C-C5F4A213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3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7890D-BBBD-4C18-B38B-3A90ABD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56C89A-9EA0-4A30-BAF4-C2CCB335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71EDD9-A046-4972-BE54-FC3EAAFB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3C3B86-7DA2-4142-BBE2-7E045ED60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9053BE-E3FD-4C3B-A0BF-07903239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0A03EC-B2CC-446E-AF09-CB76DC35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E1BCCF-C0D1-48B6-B848-99D3AA65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E21C8-A9D5-4977-B71C-F4CA144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5F4E8-5E7F-4B3D-BFAD-A01823E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E093D4-9F56-4EC4-A280-A59214E9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440236-B100-4F0A-995F-52240765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34F68F-1CEC-4E3F-AE90-728E511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0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139484-0B04-4FD2-8E34-C0BD8A3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239C8A-8DE4-487C-9E1B-599584E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70A4EB-3B0E-4453-B3C1-3C08BB5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0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1F4D0-BA9C-41B9-9DA5-FB4FB74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7CEF7-3013-42FB-94BA-BA3AB718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7507C3-9559-4B9E-9C3D-056668AD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B25FC2-8219-4C01-A66C-9B18D0E1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4E7E15-258D-433C-87FC-A697A43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B08D5D-0B8B-4231-8181-5FCCC51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4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388-88C0-49E4-A49B-7FFFAB3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787F32-3CE8-468A-B3CC-4D04912C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20E183-216F-4F48-ADAF-76279107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8D483-98E6-4992-8D10-D4C8970B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792B18-92FE-44B5-A27E-35F55563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BA8229-0FF8-4ECC-943F-CB84746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1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4D75F-944E-4204-98AC-D46666C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862A79-0262-4230-92ED-E4EA1562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6560BA-61C7-41B2-B823-54531F114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9C645-5B87-4939-90D4-4C763133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6D942D-D022-4406-9EA9-D106991C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5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9397A-68F1-4818-B671-B90EC1A0E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MadEvil_FRBot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294F79-9F01-4C8D-A1C0-CB1D04EE2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Telegram-bot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демонстрации возможностей облачного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50801-EEB0-41FF-84B8-45599CD06D4A}"/>
              </a:ext>
            </a:extLst>
          </p:cNvPr>
          <p:cNvSpPr txBox="1"/>
          <p:nvPr/>
        </p:nvSpPr>
        <p:spPr>
          <a:xfrm>
            <a:off x="8164174" y="4909303"/>
            <a:ext cx="439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Подготовила команда: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madevil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79184B-9239-4343-BD8C-3CFFC4F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7" y="5937647"/>
            <a:ext cx="1000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48F5AB-B2F6-4D54-864C-011BA892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7" y="6130290"/>
            <a:ext cx="12192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B5249-02AF-40BE-99DB-2995F53E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92" y="6025515"/>
            <a:ext cx="12573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AA1D85-FF2C-4DE7-8DE0-8819A376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77" y="6130290"/>
            <a:ext cx="16002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7DD48B-C11C-46C5-B83B-CCE95BA0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62" y="6166246"/>
            <a:ext cx="14954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F76A1F-7B9E-4249-825C-8EC2600A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72" y="6244589"/>
            <a:ext cx="10668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6BF61F-2A95-4359-9AA5-7EE00203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7" y="6058852"/>
            <a:ext cx="638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7F689A4-ACB3-4B49-8939-DCD2EA30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17" y="5956695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89787C-E7E6-4A03-AB0C-02B5A4B3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822" y="-364013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459477-2AD1-49A7-BF92-FF8191C724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03" y="539561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265" y="4542019"/>
            <a:ext cx="4738142" cy="85443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/status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пустой очереди.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680149" y="4781187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/rule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560" y="2632232"/>
            <a:ext cx="5821362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8442" y="3201780"/>
            <a:ext cx="45148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29" y="4946752"/>
            <a:ext cx="3703820" cy="914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Нажатие на кнопку «Статус»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515257" y="5365804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/status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при наличии очереди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3539" y="1747655"/>
            <a:ext cx="43719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6621" y="1945963"/>
            <a:ext cx="44386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15649" y="2946100"/>
            <a:ext cx="4652311" cy="86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7. Основной цикл работы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3529" y="2146457"/>
            <a:ext cx="5389016" cy="401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70679" y="5006041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Нажатие на кнопку </a:t>
            </a:r>
            <a:r>
              <a:rPr lang="ru-RU" sz="2800" noProof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r>
              <a:rPr lang="ru-RU" sz="2800" noProof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5656" y="1705028"/>
            <a:ext cx="44481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6631" y="2241237"/>
            <a:ext cx="44291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4710" y="4835474"/>
            <a:ext cx="43529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10" y="4991725"/>
            <a:ext cx="4198496" cy="11692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Попытка ввода неверного номера отчёта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005593" y="3941738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Попытка отправить файл другого формата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90" y="2103360"/>
            <a:ext cx="45148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7042" y="1535425"/>
            <a:ext cx="5167902" cy="497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простейшего взаимодействия с ботом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931382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96984" y="2035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3" y="1862671"/>
            <a:ext cx="3392861" cy="4055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89" y="2387267"/>
            <a:ext cx="3218062" cy="30065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66" y="1916067"/>
            <a:ext cx="3615077" cy="3948975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5757576" y="5481461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604530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3106057" y="1722812"/>
            <a:ext cx="2902857" cy="4670844"/>
          </a:xfrm>
          <a:custGeom>
            <a:avLst/>
            <a:gdLst>
              <a:gd name="connsiteX0" fmla="*/ 0 w 2902857"/>
              <a:gd name="connsiteY0" fmla="*/ 4358674 h 4670844"/>
              <a:gd name="connsiteX1" fmla="*/ 290286 w 2902857"/>
              <a:gd name="connsiteY1" fmla="*/ 4634445 h 4670844"/>
              <a:gd name="connsiteX2" fmla="*/ 870857 w 2902857"/>
              <a:gd name="connsiteY2" fmla="*/ 4648959 h 4670844"/>
              <a:gd name="connsiteX3" fmla="*/ 1190172 w 2902857"/>
              <a:gd name="connsiteY3" fmla="*/ 4460274 h 4670844"/>
              <a:gd name="connsiteX4" fmla="*/ 1161143 w 2902857"/>
              <a:gd name="connsiteY4" fmla="*/ 3850674 h 4670844"/>
              <a:gd name="connsiteX5" fmla="*/ 1161143 w 2902857"/>
              <a:gd name="connsiteY5" fmla="*/ 2660502 h 4670844"/>
              <a:gd name="connsiteX6" fmla="*/ 1161143 w 2902857"/>
              <a:gd name="connsiteY6" fmla="*/ 1063931 h 4670844"/>
              <a:gd name="connsiteX7" fmla="*/ 1233714 w 2902857"/>
              <a:gd name="connsiteY7" fmla="*/ 207588 h 4670844"/>
              <a:gd name="connsiteX8" fmla="*/ 2046514 w 2902857"/>
              <a:gd name="connsiteY8" fmla="*/ 62445 h 4670844"/>
              <a:gd name="connsiteX9" fmla="*/ 2685143 w 2902857"/>
              <a:gd name="connsiteY9" fmla="*/ 33417 h 4670844"/>
              <a:gd name="connsiteX10" fmla="*/ 2902857 w 2902857"/>
              <a:gd name="connsiteY10" fmla="*/ 526902 h 467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2857" h="4670844">
                <a:moveTo>
                  <a:pt x="0" y="4358674"/>
                </a:moveTo>
                <a:cubicBezTo>
                  <a:pt x="72571" y="4472369"/>
                  <a:pt x="145143" y="4586064"/>
                  <a:pt x="290286" y="4634445"/>
                </a:cubicBezTo>
                <a:cubicBezTo>
                  <a:pt x="435429" y="4682826"/>
                  <a:pt x="720876" y="4677987"/>
                  <a:pt x="870857" y="4648959"/>
                </a:cubicBezTo>
                <a:cubicBezTo>
                  <a:pt x="1020838" y="4619931"/>
                  <a:pt x="1141791" y="4593321"/>
                  <a:pt x="1190172" y="4460274"/>
                </a:cubicBezTo>
                <a:cubicBezTo>
                  <a:pt x="1238553" y="4327227"/>
                  <a:pt x="1165981" y="4150636"/>
                  <a:pt x="1161143" y="3850674"/>
                </a:cubicBezTo>
                <a:cubicBezTo>
                  <a:pt x="1156305" y="3550712"/>
                  <a:pt x="1161143" y="2660502"/>
                  <a:pt x="1161143" y="2660502"/>
                </a:cubicBezTo>
                <a:cubicBezTo>
                  <a:pt x="1161143" y="2196045"/>
                  <a:pt x="1149048" y="1472750"/>
                  <a:pt x="1161143" y="1063931"/>
                </a:cubicBezTo>
                <a:cubicBezTo>
                  <a:pt x="1173238" y="655112"/>
                  <a:pt x="1086152" y="374502"/>
                  <a:pt x="1233714" y="207588"/>
                </a:cubicBezTo>
                <a:cubicBezTo>
                  <a:pt x="1381276" y="40674"/>
                  <a:pt x="1804609" y="91473"/>
                  <a:pt x="2046514" y="62445"/>
                </a:cubicBezTo>
                <a:cubicBezTo>
                  <a:pt x="2288419" y="33417"/>
                  <a:pt x="2542419" y="-43993"/>
                  <a:pt x="2685143" y="33417"/>
                </a:cubicBezTo>
                <a:cubicBezTo>
                  <a:pt x="2827867" y="110826"/>
                  <a:pt x="2702076" y="415626"/>
                  <a:pt x="2902857" y="526902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5772150" y="2005013"/>
            <a:ext cx="250597" cy="248125"/>
          </a:xfrm>
          <a:custGeom>
            <a:avLst/>
            <a:gdLst>
              <a:gd name="connsiteX0" fmla="*/ 228600 w 250597"/>
              <a:gd name="connsiteY0" fmla="*/ 0 h 248125"/>
              <a:gd name="connsiteX1" fmla="*/ 228600 w 250597"/>
              <a:gd name="connsiteY1" fmla="*/ 242887 h 248125"/>
              <a:gd name="connsiteX2" fmla="*/ 0 w 250597"/>
              <a:gd name="connsiteY2" fmla="*/ 161925 h 2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248125">
                <a:moveTo>
                  <a:pt x="228600" y="0"/>
                </a:moveTo>
                <a:cubicBezTo>
                  <a:pt x="247650" y="107950"/>
                  <a:pt x="266700" y="215900"/>
                  <a:pt x="228600" y="242887"/>
                </a:cubicBezTo>
                <a:cubicBezTo>
                  <a:pt x="190500" y="269874"/>
                  <a:pt x="31750" y="184944"/>
                  <a:pt x="0" y="1619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 23"/>
          <p:cNvSpPr/>
          <p:nvPr/>
        </p:nvSpPr>
        <p:spPr>
          <a:xfrm>
            <a:off x="6823170" y="1247592"/>
            <a:ext cx="2902857" cy="4670844"/>
          </a:xfrm>
          <a:custGeom>
            <a:avLst/>
            <a:gdLst>
              <a:gd name="connsiteX0" fmla="*/ 0 w 2902857"/>
              <a:gd name="connsiteY0" fmla="*/ 4358674 h 4670844"/>
              <a:gd name="connsiteX1" fmla="*/ 290286 w 2902857"/>
              <a:gd name="connsiteY1" fmla="*/ 4634445 h 4670844"/>
              <a:gd name="connsiteX2" fmla="*/ 870857 w 2902857"/>
              <a:gd name="connsiteY2" fmla="*/ 4648959 h 4670844"/>
              <a:gd name="connsiteX3" fmla="*/ 1190172 w 2902857"/>
              <a:gd name="connsiteY3" fmla="*/ 4460274 h 4670844"/>
              <a:gd name="connsiteX4" fmla="*/ 1161143 w 2902857"/>
              <a:gd name="connsiteY4" fmla="*/ 3850674 h 4670844"/>
              <a:gd name="connsiteX5" fmla="*/ 1161143 w 2902857"/>
              <a:gd name="connsiteY5" fmla="*/ 2660502 h 4670844"/>
              <a:gd name="connsiteX6" fmla="*/ 1161143 w 2902857"/>
              <a:gd name="connsiteY6" fmla="*/ 1063931 h 4670844"/>
              <a:gd name="connsiteX7" fmla="*/ 1233714 w 2902857"/>
              <a:gd name="connsiteY7" fmla="*/ 207588 h 4670844"/>
              <a:gd name="connsiteX8" fmla="*/ 2046514 w 2902857"/>
              <a:gd name="connsiteY8" fmla="*/ 62445 h 4670844"/>
              <a:gd name="connsiteX9" fmla="*/ 2685143 w 2902857"/>
              <a:gd name="connsiteY9" fmla="*/ 33417 h 4670844"/>
              <a:gd name="connsiteX10" fmla="*/ 2902857 w 2902857"/>
              <a:gd name="connsiteY10" fmla="*/ 526902 h 467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2857" h="4670844">
                <a:moveTo>
                  <a:pt x="0" y="4358674"/>
                </a:moveTo>
                <a:cubicBezTo>
                  <a:pt x="72571" y="4472369"/>
                  <a:pt x="145143" y="4586064"/>
                  <a:pt x="290286" y="4634445"/>
                </a:cubicBezTo>
                <a:cubicBezTo>
                  <a:pt x="435429" y="4682826"/>
                  <a:pt x="720876" y="4677987"/>
                  <a:pt x="870857" y="4648959"/>
                </a:cubicBezTo>
                <a:cubicBezTo>
                  <a:pt x="1020838" y="4619931"/>
                  <a:pt x="1141791" y="4593321"/>
                  <a:pt x="1190172" y="4460274"/>
                </a:cubicBezTo>
                <a:cubicBezTo>
                  <a:pt x="1238553" y="4327227"/>
                  <a:pt x="1165981" y="4150636"/>
                  <a:pt x="1161143" y="3850674"/>
                </a:cubicBezTo>
                <a:cubicBezTo>
                  <a:pt x="1156305" y="3550712"/>
                  <a:pt x="1161143" y="2660502"/>
                  <a:pt x="1161143" y="2660502"/>
                </a:cubicBezTo>
                <a:cubicBezTo>
                  <a:pt x="1161143" y="2196045"/>
                  <a:pt x="1149048" y="1472750"/>
                  <a:pt x="1161143" y="1063931"/>
                </a:cubicBezTo>
                <a:cubicBezTo>
                  <a:pt x="1173238" y="655112"/>
                  <a:pt x="1086152" y="374502"/>
                  <a:pt x="1233714" y="207588"/>
                </a:cubicBezTo>
                <a:cubicBezTo>
                  <a:pt x="1381276" y="40674"/>
                  <a:pt x="1804609" y="91473"/>
                  <a:pt x="2046514" y="62445"/>
                </a:cubicBezTo>
                <a:cubicBezTo>
                  <a:pt x="2288419" y="33417"/>
                  <a:pt x="2542419" y="-43993"/>
                  <a:pt x="2685143" y="33417"/>
                </a:cubicBezTo>
                <a:cubicBezTo>
                  <a:pt x="2827867" y="110826"/>
                  <a:pt x="2702076" y="415626"/>
                  <a:pt x="2902857" y="526902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9491931" y="1548416"/>
            <a:ext cx="250597" cy="248125"/>
          </a:xfrm>
          <a:custGeom>
            <a:avLst/>
            <a:gdLst>
              <a:gd name="connsiteX0" fmla="*/ 228600 w 250597"/>
              <a:gd name="connsiteY0" fmla="*/ 0 h 248125"/>
              <a:gd name="connsiteX1" fmla="*/ 228600 w 250597"/>
              <a:gd name="connsiteY1" fmla="*/ 242887 h 248125"/>
              <a:gd name="connsiteX2" fmla="*/ 0 w 250597"/>
              <a:gd name="connsiteY2" fmla="*/ 161925 h 2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248125">
                <a:moveTo>
                  <a:pt x="228600" y="0"/>
                </a:moveTo>
                <a:cubicBezTo>
                  <a:pt x="247650" y="107950"/>
                  <a:pt x="266700" y="215900"/>
                  <a:pt x="228600" y="242887"/>
                </a:cubicBezTo>
                <a:cubicBezTo>
                  <a:pt x="190500" y="269874"/>
                  <a:pt x="31750" y="184944"/>
                  <a:pt x="0" y="1619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0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простейшего взаимодействия с ботом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96984" y="2035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03" y="1912776"/>
            <a:ext cx="4728078" cy="3145697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 txBox="1">
            <a:spLocks/>
          </p:cNvSpPr>
          <p:nvPr/>
        </p:nvSpPr>
        <p:spPr>
          <a:xfrm>
            <a:off x="134944" y="4867401"/>
            <a:ext cx="12057056" cy="1519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же образом можно получить конвертацию файла в другие форматы.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2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простейшего взаимодействия с ботом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96984" y="2035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29" y="1772817"/>
            <a:ext cx="3615196" cy="28822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1861409"/>
            <a:ext cx="4955908" cy="27051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 txBox="1">
            <a:spLocks/>
          </p:cNvSpPr>
          <p:nvPr/>
        </p:nvSpPr>
        <p:spPr>
          <a:xfrm>
            <a:off x="134944" y="4395676"/>
            <a:ext cx="12057056" cy="1519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форматы сгенерированного отчёта.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1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простейшего взаимодействия с ботом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96984" y="2035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 txBox="1">
            <a:spLocks/>
          </p:cNvSpPr>
          <p:nvPr/>
        </p:nvSpPr>
        <p:spPr>
          <a:xfrm>
            <a:off x="134944" y="4395676"/>
            <a:ext cx="12057056" cy="1519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форматы сгенерированного отчёта.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4" y="1929226"/>
            <a:ext cx="4553446" cy="2466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2" y="1653707"/>
            <a:ext cx="45624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6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20" y="24831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Благодарим за внимание!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604530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79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 решает следующий ряд проблем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нагрузки на сервер, посредством построения очереди запросов.</a:t>
            </a:r>
          </a:p>
          <a:p>
            <a:pPr algn="just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удалённого доступа к файловой системе сервера, в любом месте, с доступом в интернет.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4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частные предприниматели и самозанятые, деятельность которых связана с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Science.</a:t>
            </a:r>
            <a:endParaRPr lang="ru-RU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Любой человек, который занимается или познаёт сферы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Science.</a:t>
            </a:r>
            <a:endParaRPr lang="ru-RU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Организации, в которых большой оборот шаблонной отчётности.</a:t>
            </a:r>
          </a:p>
        </p:txBody>
      </p:sp>
    </p:spTree>
    <p:extLst>
      <p:ext uri="{BB962C8B-B14F-4D97-AF65-F5344CB8AC3E}">
        <p14:creationId xmlns:p14="http://schemas.microsoft.com/office/powerpoint/2010/main" val="11044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алгоритма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31" y="1552382"/>
            <a:ext cx="10944069" cy="46479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Ожидание События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/Event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отправляет документ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документа в очередь.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Потоковая проверка очереди на наличие в ней документов (для этого создаётся отдельный поток).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документа на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FastReports.Cloud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Выгрузка документа во всех форматов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сформированного отчёта в формате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7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952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асинхронного программирования.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Комбинирование двух парадигм программирования (функциональное и ООП).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многопоточности.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Криптографическая система защиты конфиденциальной информации.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собственной системы хранений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Благодаря чему, осуществляется быстрая отправка пользователю отчёта в другом формате.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Комбинирование различных видов клавиатур внутри одного бота.</a:t>
            </a:r>
          </a:p>
        </p:txBody>
      </p:sp>
    </p:spTree>
    <p:extLst>
      <p:ext uri="{BB962C8B-B14F-4D97-AF65-F5344CB8AC3E}">
        <p14:creationId xmlns:p14="http://schemas.microsoft.com/office/powerpoint/2010/main" val="4106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 монетизации решения кейса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решения кейса может основываться на оформлении подписок, для использования реализованной системы.</a:t>
            </a:r>
          </a:p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владелец данной системы – компания, тогда монетизация может происходит посредствам получения бизнес-эффекта (уменьшение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ПШЕ).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9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944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https://github.com/PoGen-dev/hackathon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команды,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606" y="1517604"/>
            <a:ext cx="11168921" cy="48878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Погуляй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Геннадий Сергеевич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+7 (978) 595-12-61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  gena.pogulyay.0000@mail.ru </a:t>
            </a: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Халилаева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Эмине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Илимдаровна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+7 (978) 085-28-19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eminekhalilaeva@gmail.com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Байдин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Иван Александрович </a:t>
            </a: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+7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988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627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 ivanbaydin1@mail.ru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6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51" y="5126636"/>
            <a:ext cx="3478967" cy="599606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/help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85670" y="4481384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/start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16" y="1674345"/>
            <a:ext cx="5882521" cy="2659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0123" y="1389687"/>
            <a:ext cx="4489763" cy="49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476</Words>
  <Application>Microsoft Office PowerPoint</Application>
  <PresentationFormat>Широкоэкранный</PresentationFormat>
  <Paragraphs>77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Тема Office</vt:lpstr>
      <vt:lpstr>MadEvil_FRBot</vt:lpstr>
      <vt:lpstr>Актуальная проблема</vt:lpstr>
      <vt:lpstr>Целевая аудитория решения</vt:lpstr>
      <vt:lpstr>Описание алгоритма решения</vt:lpstr>
      <vt:lpstr>Оригинальность решения</vt:lpstr>
      <vt:lpstr>Направления монетизации решения кейса</vt:lpstr>
      <vt:lpstr>Ссылка на репозиторий</vt:lpstr>
      <vt:lpstr>Состав команды, контакты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Модель простейшего взаимодействия с ботом</vt:lpstr>
      <vt:lpstr>Модель простейшего взаимодействия с ботом</vt:lpstr>
      <vt:lpstr>Модель простейшего взаимодействия с ботом</vt:lpstr>
      <vt:lpstr>Модель простейшего взаимодействия с ботом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Байдин Иван</dc:creator>
  <cp:lastModifiedBy>Admin</cp:lastModifiedBy>
  <cp:revision>34</cp:revision>
  <dcterms:created xsi:type="dcterms:W3CDTF">2021-04-16T16:08:23Z</dcterms:created>
  <dcterms:modified xsi:type="dcterms:W3CDTF">2021-04-18T09:54:45Z</dcterms:modified>
</cp:coreProperties>
</file>